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799263" cy="99298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B8E0-5DAB-4C70-AB6E-2D12A89182D0}" type="datetimeFigureOut">
              <a:rPr lang="ca-ES" smtClean="0"/>
              <a:t>10/01/2020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A1EC5-4445-4134-A219-254350CFBF6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6325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DB8E0-5DAB-4C70-AB6E-2D12A89182D0}" type="datetimeFigureOut">
              <a:rPr lang="ca-ES" smtClean="0"/>
              <a:t>10/01/2020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A1EC5-4445-4134-A219-254350CFBF6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308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a-ES" sz="3200" smtClean="0">
                <a:latin typeface="Arial" charset="0"/>
                <a:cs typeface="Arial" charset="0"/>
              </a:rPr>
              <a:t>AJUDA A PERSONES DECIDIDES </a:t>
            </a:r>
            <a:br>
              <a:rPr lang="ca-ES" sz="3200" smtClean="0">
                <a:latin typeface="Arial" charset="0"/>
                <a:cs typeface="Arial" charset="0"/>
              </a:rPr>
            </a:br>
            <a:r>
              <a:rPr lang="ca-ES" sz="3200" smtClean="0">
                <a:latin typeface="Arial" charset="0"/>
                <a:cs typeface="Arial" charset="0"/>
              </a:rPr>
              <a:t>A DEIXAR DE FUMAR</a:t>
            </a:r>
            <a:endParaRPr lang="ca-E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8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6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6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2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3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70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34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smtClean="0"/>
              <a:t>PROTOCOL DE VISITES EN PERSONES DECIDIDES A DEIXAR DE FUMAR</a:t>
            </a:r>
            <a:endParaRPr lang="ca-ES" sz="3200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9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51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92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83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5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45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42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18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solidFill>
                  <a:srgbClr val="7BB436"/>
                </a:solidFill>
              </a:rPr>
              <a:t>TERÀPIA SUBSTITUTIVA AMB NICOTINA</a:t>
            </a:r>
            <a:endParaRPr lang="ca-ES" dirty="0">
              <a:solidFill>
                <a:srgbClr val="7BB436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21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9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3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solidFill>
                  <a:srgbClr val="96CC54"/>
                </a:solidFill>
              </a:rPr>
              <a:t>EFECTES SECUNDARIS MÉS FREQÜENTS</a:t>
            </a:r>
            <a:endParaRPr lang="ca-ES" dirty="0">
              <a:solidFill>
                <a:srgbClr val="96CC54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11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81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87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5000" smtClean="0"/>
              <a:t>VARENICLINA</a:t>
            </a:r>
            <a:br>
              <a:rPr lang="ca-ES" sz="5000" smtClean="0"/>
            </a:br>
            <a:r>
              <a:rPr lang="ca-ES" sz="3000" smtClean="0"/>
              <a:t>Mecanisme d’acció</a:t>
            </a:r>
            <a:endParaRPr lang="ca-ES" sz="300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7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VARENICLINA</a:t>
            </a:r>
            <a:endParaRPr lang="ca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5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EFECTES SECUNDARIS més freqüents</a:t>
            </a:r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67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11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solidFill>
                  <a:schemeClr val="accent2">
                    <a:lumMod val="75000"/>
                  </a:schemeClr>
                </a:solidFill>
              </a:rPr>
              <a:t>BUPROPIÓ</a:t>
            </a:r>
            <a:endParaRPr lang="ca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70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000" smtClean="0">
                <a:solidFill>
                  <a:schemeClr val="accent2">
                    <a:lumMod val="75000"/>
                  </a:schemeClr>
                </a:solidFill>
              </a:rPr>
              <a:t>EFECTES SECUNDARIS/CONTRAINDICACIONS/PRECAUCIONS</a:t>
            </a:r>
            <a:endParaRPr lang="ca-E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94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4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46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12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5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81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54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87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76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99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FORMACIÓ PRESENCIAL I EN LÍNIA (GRATUÏTA)</a:t>
            </a:r>
            <a:endParaRPr lang="ca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1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7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0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2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8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4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Presentación en pantalla (4:3)</PresentationFormat>
  <Paragraphs>10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AJUDA A PERSONES DECIDIDES  A DEIXAR DE FUMAR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PROTOCOL DE VISITES EN PERSONES DECIDIDES A DEIXAR DE FUMAR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TERÀPIA SUBSTITUTIVA AMB NICOTINA</vt:lpstr>
      <vt:lpstr>Presentación de PowerPoint</vt:lpstr>
      <vt:lpstr>EFECTES SECUNDARIS MÉS FREQÜENTS</vt:lpstr>
      <vt:lpstr>Presentación de PowerPoint</vt:lpstr>
      <vt:lpstr>Presentación de PowerPoint</vt:lpstr>
      <vt:lpstr>VARENICLINA Mecanisme d’acció</vt:lpstr>
      <vt:lpstr>VARENICLINA</vt:lpstr>
      <vt:lpstr>EFECTES SECUNDARIS més freqüents</vt:lpstr>
      <vt:lpstr>Presentación de PowerPoint</vt:lpstr>
      <vt:lpstr>BUPROPIÓ</vt:lpstr>
      <vt:lpstr>EFECTES SECUNDARIS/CONTRAINDICACIONS/PRECAUCIONS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FORMACIÓ PRESENCIAL I EN LÍNIA (GRATUÏTA)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AJUDA A PERSONES DECIDIDES  A DEIXAR DE FUMAR</dc:title>
  <dc:creator>Guadalupe Ortega</dc:creator>
  <cp:lastModifiedBy>Guadalupe Ortega</cp:lastModifiedBy>
  <cp:revision>1</cp:revision>
  <dcterms:created xsi:type="dcterms:W3CDTF">2020-01-10T09:53:58Z</dcterms:created>
  <dcterms:modified xsi:type="dcterms:W3CDTF">2020-01-10T09:53:59Z</dcterms:modified>
</cp:coreProperties>
</file>