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216" t="14391" r="32208" b="14735"/>
          <a:stretch>
            <a:fillRect/>
          </a:stretch>
        </p:blipFill>
        <p:spPr bwMode="auto">
          <a:xfrm>
            <a:off x="1979712" y="1052736"/>
            <a:ext cx="684076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gortega</cp:lastModifiedBy>
  <cp:revision>1</cp:revision>
  <dcterms:modified xsi:type="dcterms:W3CDTF">2014-02-05T10:26:07Z</dcterms:modified>
</cp:coreProperties>
</file>